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3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2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1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035B-57EC-4711-99CE-D59558105052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1B8B-9E35-4C30-AB5A-D16D58398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Greek Coins</a:t>
            </a:r>
            <a:endParaRPr lang="en-GB" dirty="0"/>
          </a:p>
        </p:txBody>
      </p:sp>
      <p:pic>
        <p:nvPicPr>
          <p:cNvPr id="4" name="Picture 3" descr="newcastle_master_col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373688"/>
            <a:ext cx="31686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4797426"/>
            <a:ext cx="1535113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eek world Class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404665"/>
            <a:ext cx="8102187" cy="5745187"/>
          </a:xfrm>
          <a:noFill/>
        </p:spPr>
      </p:pic>
    </p:spTree>
    <p:extLst>
      <p:ext uri="{BB962C8B-B14F-4D97-AF65-F5344CB8AC3E}">
        <p14:creationId xmlns:p14="http://schemas.microsoft.com/office/powerpoint/2010/main" val="125344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74" y="1412777"/>
            <a:ext cx="40139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 b="2790"/>
          <a:stretch/>
        </p:blipFill>
        <p:spPr bwMode="auto">
          <a:xfrm>
            <a:off x="5663952" y="1795549"/>
            <a:ext cx="4626314" cy="41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8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24" y="377176"/>
            <a:ext cx="5362274" cy="448150"/>
          </a:xfrm>
        </p:spPr>
        <p:txBody>
          <a:bodyPr>
            <a:noAutofit/>
          </a:bodyPr>
          <a:lstStyle/>
          <a:p>
            <a:r>
              <a:rPr lang="en-GB" dirty="0" smtClean="0"/>
              <a:t>Gods and Goddesses </a:t>
            </a:r>
            <a:endParaRPr lang="en-GB" dirty="0"/>
          </a:p>
        </p:txBody>
      </p:sp>
      <p:pic>
        <p:nvPicPr>
          <p:cNvPr id="5" name="Content Placeholder 4" descr="El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916833"/>
            <a:ext cx="6852130" cy="3180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5600" y="63093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Zeus/Elis</a:t>
            </a:r>
          </a:p>
        </p:txBody>
      </p:sp>
    </p:spTree>
    <p:extLst>
      <p:ext uri="{BB962C8B-B14F-4D97-AF65-F5344CB8AC3E}">
        <p14:creationId xmlns:p14="http://schemas.microsoft.com/office/powerpoint/2010/main" val="126638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47" y="129691"/>
            <a:ext cx="6510602" cy="1130103"/>
          </a:xfrm>
        </p:spPr>
        <p:txBody>
          <a:bodyPr/>
          <a:lstStyle/>
          <a:p>
            <a:r>
              <a:rPr lang="en-GB" dirty="0" smtClean="0"/>
              <a:t>Myths and Heroes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35560" y="61551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Pegasos</a:t>
            </a:r>
            <a:r>
              <a:rPr lang="en-GB" sz="2400" dirty="0"/>
              <a:t>/Corinth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844825"/>
            <a:ext cx="6070376" cy="316023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6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54" y="292231"/>
            <a:ext cx="5004048" cy="764704"/>
          </a:xfrm>
        </p:spPr>
        <p:txBody>
          <a:bodyPr/>
          <a:lstStyle/>
          <a:p>
            <a:r>
              <a:rPr lang="en-GB" dirty="0" smtClean="0"/>
              <a:t>Plants and Animals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93262" y="613762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Turtles/Aegina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772816"/>
            <a:ext cx="6415445" cy="3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3405" y="364015"/>
            <a:ext cx="1781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Athens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93" b="100000" l="51875" r="83906"/>
                    </a14:imgEffect>
                  </a14:imgLayer>
                </a14:imgProps>
              </a:ext>
            </a:extLst>
          </a:blip>
          <a:srcRect l="49316" t="23644" r="14710" b="11682"/>
          <a:stretch/>
        </p:blipFill>
        <p:spPr bwMode="auto">
          <a:xfrm>
            <a:off x="1783104" y="1727200"/>
            <a:ext cx="3601210" cy="3643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04" b="86019" l="11250" r="45885"/>
                    </a14:imgEffect>
                  </a14:imgLayer>
                </a14:imgProps>
              </a:ext>
            </a:extLst>
          </a:blip>
          <a:srcRect l="10564" t="23644" r="51910" b="11682"/>
          <a:stretch/>
        </p:blipFill>
        <p:spPr bwMode="auto">
          <a:xfrm>
            <a:off x="6656050" y="1727200"/>
            <a:ext cx="3756698" cy="3643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6042581"/>
            <a:ext cx="181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obverse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93843" y="6042580"/>
            <a:ext cx="181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reverse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631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99329"/>
            <a:ext cx="3962400" cy="3727704"/>
          </a:xfrm>
        </p:spPr>
      </p:pic>
    </p:spTree>
    <p:extLst>
      <p:ext uri="{BB962C8B-B14F-4D97-AF65-F5344CB8AC3E}">
        <p14:creationId xmlns:p14="http://schemas.microsoft.com/office/powerpoint/2010/main" val="11934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Greek Coins</vt:lpstr>
      <vt:lpstr>PowerPoint Presentation</vt:lpstr>
      <vt:lpstr>PowerPoint Presentation</vt:lpstr>
      <vt:lpstr>Gods and Goddesses </vt:lpstr>
      <vt:lpstr>Myths and Heroes</vt:lpstr>
      <vt:lpstr>Plants and Animals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Coins</dc:title>
  <dc:creator>Sally Waite</dc:creator>
  <cp:lastModifiedBy>Sally Waite</cp:lastModifiedBy>
  <cp:revision>5</cp:revision>
  <dcterms:created xsi:type="dcterms:W3CDTF">2019-09-27T11:04:47Z</dcterms:created>
  <dcterms:modified xsi:type="dcterms:W3CDTF">2019-11-19T13:48:37Z</dcterms:modified>
</cp:coreProperties>
</file>